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302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4" r:id="rId49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74" y="-264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Amelogenesis</a:t>
          </a:r>
          <a:r>
            <a:rPr lang="en-IN" sz="1800" dirty="0" smtClean="0"/>
            <a:t> </a:t>
          </a:r>
          <a:r>
            <a:rPr lang="en-IN" sz="1800" dirty="0" err="1" smtClean="0"/>
            <a:t>imperfecta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Etiopathic</a:t>
          </a:r>
          <a:r>
            <a:rPr lang="en-IN" sz="2000" dirty="0" smtClean="0"/>
            <a:t> anomalies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Types of developmental disturbances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B606FA1A-BAF8-45CC-A484-623BACA757B9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Dentinogenesis</a:t>
          </a:r>
          <a:r>
            <a:rPr lang="en-IN" sz="1800" dirty="0" smtClean="0"/>
            <a:t> </a:t>
          </a:r>
          <a:r>
            <a:rPr lang="en-IN" sz="1800" dirty="0" err="1" smtClean="0"/>
            <a:t>imperfecta</a:t>
          </a:r>
          <a:endParaRPr lang="en-IN" sz="1800" dirty="0"/>
        </a:p>
      </dgm:t>
    </dgm:pt>
    <dgm:pt modelId="{A46CFBE9-4874-4245-8EAD-357F41D0F20C}" type="parTrans" cxnId="{8D25983E-6FE7-4303-937E-5ED53C20E8E3}">
      <dgm:prSet/>
      <dgm:spPr/>
    </dgm:pt>
    <dgm:pt modelId="{40BC509A-3F4F-49D3-86CF-B1D9B6AC0284}" type="sibTrans" cxnId="{8D25983E-6FE7-4303-937E-5ED53C20E8E3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Y="-330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9111B079-886F-4014-8930-92F24A093B58}" type="presOf" srcId="{A941703B-3989-4CCF-82DF-D90B0FAABB1E}" destId="{9C9D0967-FA58-46BA-9235-5B5B6530A1AA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50526C19-1756-488A-BA75-FCD82E8F1818}" type="presOf" srcId="{CF78353C-ED4A-44F8-82B9-AB8E4EAFD0F1}" destId="{E67F6727-7A83-4D6F-B692-20DDFF77EE91}" srcOrd="0" destOrd="0" presId="urn:microsoft.com/office/officeart/2005/8/layout/vList5"/>
    <dgm:cxn modelId="{0BA8367F-99DF-4258-980B-A8A9F9FE2325}" type="presOf" srcId="{C359A1FE-0145-4C64-A42E-34284E3F2E08}" destId="{ED89CD7F-7917-4904-80B4-783F736258A1}" srcOrd="0" destOrd="0" presId="urn:microsoft.com/office/officeart/2005/8/layout/vList5"/>
    <dgm:cxn modelId="{BCD5E692-25C4-4DD6-BFC9-832E7A7F2176}" type="presOf" srcId="{85681603-BE50-42FD-A9CC-64FFB9A98157}" destId="{CF365A74-CAAD-414D-A1D9-DFD9ADC1E2B8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8D25983E-6FE7-4303-937E-5ED53C20E8E3}" srcId="{A941703B-3989-4CCF-82DF-D90B0FAABB1E}" destId="{B606FA1A-BAF8-45CC-A484-623BACA757B9}" srcOrd="1" destOrd="0" parTransId="{A46CFBE9-4874-4245-8EAD-357F41D0F20C}" sibTransId="{40BC509A-3F4F-49D3-86CF-B1D9B6AC0284}"/>
    <dgm:cxn modelId="{77935FFC-87F1-413E-8C59-65FD6522FFD8}" type="presOf" srcId="{69D16008-07C8-4217-92C4-09136E1731E2}" destId="{D4CBDBA8-A4E6-4F9A-B98A-1579BA25CE39}" srcOrd="0" destOrd="0" presId="urn:microsoft.com/office/officeart/2005/8/layout/vList5"/>
    <dgm:cxn modelId="{51A1070E-5D86-4174-8D13-44EFA89EF5F6}" type="presOf" srcId="{B638C75D-5E26-4E3D-A5D4-23250FFCC06C}" destId="{F1D7AD5C-DB44-4A19-8B7F-FADF354433E5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485C6A7-2117-4C75-8176-A349B760DAF7}" type="presOf" srcId="{B36805F1-1A26-4EA3-9773-7CB7D0B74A47}" destId="{33B8C528-80B2-472D-9692-8F1788AB7EC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6AD946C3-15B8-4A6C-BE70-438FA30107D2}" type="presOf" srcId="{B606FA1A-BAF8-45CC-A484-623BACA757B9}" destId="{ED89CD7F-7917-4904-80B4-783F736258A1}" srcOrd="0" destOrd="1" presId="urn:microsoft.com/office/officeart/2005/8/layout/vList5"/>
    <dgm:cxn modelId="{1E0AD92D-F56B-449A-9251-FC2C4F41A529}" type="presParOf" srcId="{33B8C528-80B2-472D-9692-8F1788AB7EC9}" destId="{DD4A62C7-52B3-4878-BF01-E85F977063BD}" srcOrd="0" destOrd="0" presId="urn:microsoft.com/office/officeart/2005/8/layout/vList5"/>
    <dgm:cxn modelId="{99830FEC-3E83-4A74-96BD-2AA78535D6E4}" type="presParOf" srcId="{DD4A62C7-52B3-4878-BF01-E85F977063BD}" destId="{D4CBDBA8-A4E6-4F9A-B98A-1579BA25CE39}" srcOrd="0" destOrd="0" presId="urn:microsoft.com/office/officeart/2005/8/layout/vList5"/>
    <dgm:cxn modelId="{23C08799-FDD5-45BF-B517-8ECE7FC6CCB9}" type="presParOf" srcId="{DD4A62C7-52B3-4878-BF01-E85F977063BD}" destId="{F1D7AD5C-DB44-4A19-8B7F-FADF354433E5}" srcOrd="1" destOrd="0" presId="urn:microsoft.com/office/officeart/2005/8/layout/vList5"/>
    <dgm:cxn modelId="{01ACDFC8-B3AB-47FE-9950-45584F09F4A1}" type="presParOf" srcId="{33B8C528-80B2-472D-9692-8F1788AB7EC9}" destId="{C20CC4C3-A18D-47A0-B61A-C86FAC7878AB}" srcOrd="1" destOrd="0" presId="urn:microsoft.com/office/officeart/2005/8/layout/vList5"/>
    <dgm:cxn modelId="{EA928BA0-994F-4A4B-911E-D6585FB0F78F}" type="presParOf" srcId="{33B8C528-80B2-472D-9692-8F1788AB7EC9}" destId="{54A3307B-93E8-4A13-9DC4-895525361CF7}" srcOrd="2" destOrd="0" presId="urn:microsoft.com/office/officeart/2005/8/layout/vList5"/>
    <dgm:cxn modelId="{D1933118-C101-4B62-861B-43E7A1DBCD1D}" type="presParOf" srcId="{54A3307B-93E8-4A13-9DC4-895525361CF7}" destId="{9C9D0967-FA58-46BA-9235-5B5B6530A1AA}" srcOrd="0" destOrd="0" presId="urn:microsoft.com/office/officeart/2005/8/layout/vList5"/>
    <dgm:cxn modelId="{65EDAF60-DCE9-4661-B57E-D2162479B4BB}" type="presParOf" srcId="{54A3307B-93E8-4A13-9DC4-895525361CF7}" destId="{ED89CD7F-7917-4904-80B4-783F736258A1}" srcOrd="1" destOrd="0" presId="urn:microsoft.com/office/officeart/2005/8/layout/vList5"/>
    <dgm:cxn modelId="{2C489C6A-5BAD-4999-A0AC-9516CEA52EF9}" type="presParOf" srcId="{33B8C528-80B2-472D-9692-8F1788AB7EC9}" destId="{644D8222-4A71-4720-8FA7-1D26A5AFF0B5}" srcOrd="3" destOrd="0" presId="urn:microsoft.com/office/officeart/2005/8/layout/vList5"/>
    <dgm:cxn modelId="{91BAD545-074F-488E-8AD8-DDA4AB9FFF5E}" type="presParOf" srcId="{33B8C528-80B2-472D-9692-8F1788AB7EC9}" destId="{AFE0987D-7B5A-4C81-BA3B-2D2739472C53}" srcOrd="4" destOrd="0" presId="urn:microsoft.com/office/officeart/2005/8/layout/vList5"/>
    <dgm:cxn modelId="{4786E0F9-9DE1-45E5-AC1C-EC991994528B}" type="presParOf" srcId="{AFE0987D-7B5A-4C81-BA3B-2D2739472C53}" destId="{CF365A74-CAAD-414D-A1D9-DFD9ADC1E2B8}" srcOrd="0" destOrd="0" presId="urn:microsoft.com/office/officeart/2005/8/layout/vList5"/>
    <dgm:cxn modelId="{D578AD55-F1B8-4A46-A73C-027F1F763199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5085082"/>
            <a:ext cx="2275840" cy="292100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5085082"/>
            <a:ext cx="3576320" cy="2921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5085082"/>
            <a:ext cx="812800" cy="292100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336800" r:id="rId1"/>
    <p:sldLayoutId id="2343336801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048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2" y="4572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DEVELOPMENTAL </a:t>
            </a:r>
            <a:r>
              <a:rPr lang="en-US" sz="3200" dirty="0" smtClean="0"/>
              <a:t>ANOMALIES</a:t>
            </a:r>
            <a:r>
              <a:rPr lang="en-US" sz="3200" dirty="0" smtClean="0"/>
              <a:t> </a:t>
            </a:r>
            <a:r>
              <a:rPr lang="en-US" sz="3200" dirty="0" smtClean="0"/>
              <a:t>OF TEETH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143000" y="2133600"/>
          <a:ext cx="7159901" cy="109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Types of developmental</a:t>
                      </a:r>
                      <a:r>
                        <a:rPr lang="en-US" baseline="0" dirty="0" smtClean="0"/>
                        <a:t> anomalies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Amelogenesis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imperfecta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Dentinogenesis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imperfecta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11430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762000"/>
            <a:ext cx="1954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CATEGORY</a:t>
            </a:r>
            <a:endParaRPr lang="en-US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066800" y="1676400"/>
          <a:ext cx="794004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43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TAKE AWAY HOME MESSAGE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Anomalies of number: </a:t>
            </a:r>
            <a:r>
              <a:rPr lang="en-US" sz="2800" dirty="0" err="1" smtClean="0"/>
              <a:t>anodontia</a:t>
            </a:r>
            <a:r>
              <a:rPr lang="en-US" sz="2800" dirty="0" smtClean="0"/>
              <a:t>, </a:t>
            </a:r>
            <a:r>
              <a:rPr lang="en-US" sz="2800" dirty="0" err="1" smtClean="0"/>
              <a:t>hyperdontia</a:t>
            </a:r>
            <a:r>
              <a:rPr lang="en-US" sz="2800" dirty="0" smtClean="0"/>
              <a:t>, </a:t>
            </a:r>
            <a:r>
              <a:rPr lang="en-US" sz="2800" dirty="0" err="1" smtClean="0"/>
              <a:t>hyperdontia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Anomalies of size: </a:t>
            </a:r>
            <a:r>
              <a:rPr lang="en-US" sz="2800" dirty="0" err="1" smtClean="0"/>
              <a:t>microdontia</a:t>
            </a:r>
            <a:r>
              <a:rPr lang="en-US" sz="2800" dirty="0" smtClean="0"/>
              <a:t>, </a:t>
            </a:r>
            <a:r>
              <a:rPr lang="en-US" sz="2800" dirty="0" err="1" smtClean="0"/>
              <a:t>macrodontia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Anomalies of shape: </a:t>
            </a:r>
            <a:r>
              <a:rPr lang="en-US" sz="2800" dirty="0" err="1" smtClean="0"/>
              <a:t>gemination</a:t>
            </a:r>
            <a:r>
              <a:rPr lang="en-US" sz="2800" dirty="0" smtClean="0"/>
              <a:t>, fusion, concrescence, dens </a:t>
            </a:r>
            <a:r>
              <a:rPr lang="en-US" sz="2800" dirty="0" err="1" smtClean="0"/>
              <a:t>invaginatus</a:t>
            </a:r>
            <a:r>
              <a:rPr lang="en-US" sz="2800" dirty="0" smtClean="0"/>
              <a:t>, </a:t>
            </a:r>
            <a:r>
              <a:rPr lang="en-US" sz="2800" dirty="0" err="1" smtClean="0"/>
              <a:t>taurodontism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Custom</PresentationFormat>
  <Paragraphs>24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2022-06-04T05:28:45Z</dcterms:created>
  <dcterms:modified xsi:type="dcterms:W3CDTF">2022-07-06T08:56:12Z</dcterms:modified>
  <cp:category/>
</cp:coreProperties>
</file>